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8" r:id="rId4"/>
    <p:sldId id="276" r:id="rId5"/>
    <p:sldId id="259" r:id="rId6"/>
    <p:sldId id="275" r:id="rId7"/>
    <p:sldId id="261" r:id="rId8"/>
    <p:sldId id="262" r:id="rId9"/>
    <p:sldId id="263" r:id="rId10"/>
    <p:sldId id="264" r:id="rId11"/>
    <p:sldId id="277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5FAE-446F-4CC0-B80A-BFC480BB979B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0581-94E2-4152-8B46-875987090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5FAE-446F-4CC0-B80A-BFC480BB979B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0581-94E2-4152-8B46-875987090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5FAE-446F-4CC0-B80A-BFC480BB979B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0581-94E2-4152-8B46-875987090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5FAE-446F-4CC0-B80A-BFC480BB979B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0581-94E2-4152-8B46-875987090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5FAE-446F-4CC0-B80A-BFC480BB979B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0581-94E2-4152-8B46-875987090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5FAE-446F-4CC0-B80A-BFC480BB979B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0581-94E2-4152-8B46-875987090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5FAE-446F-4CC0-B80A-BFC480BB979B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0581-94E2-4152-8B46-875987090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5FAE-446F-4CC0-B80A-BFC480BB979B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0581-94E2-4152-8B46-875987090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5FAE-446F-4CC0-B80A-BFC480BB979B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0581-94E2-4152-8B46-875987090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5FAE-446F-4CC0-B80A-BFC480BB979B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0581-94E2-4152-8B46-875987090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5FAE-446F-4CC0-B80A-BFC480BB979B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0581-94E2-4152-8B46-875987090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E5FAE-446F-4CC0-B80A-BFC480BB979B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D0581-94E2-4152-8B46-875987090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4"/>
            <a:ext cx="7772400" cy="4143403"/>
          </a:xfrm>
        </p:spPr>
        <p:txBody>
          <a:bodyPr>
            <a:normAutofit/>
          </a:bodyPr>
          <a:lstStyle/>
          <a:p>
            <a:r>
              <a:rPr 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 Кейс -технологии»</a:t>
            </a:r>
            <a:r>
              <a:rPr lang="ru-RU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уроке математики</a:t>
            </a:r>
            <a:r>
              <a:rPr lang="ru-RU" sz="4000" dirty="0"/>
              <a:t> </a:t>
            </a:r>
            <a:br>
              <a:rPr lang="ru-RU" sz="4000" dirty="0"/>
            </a:br>
            <a:endParaRPr lang="ru-RU" sz="4000" dirty="0"/>
          </a:p>
        </p:txBody>
      </p:sp>
      <p:pic>
        <p:nvPicPr>
          <p:cNvPr id="4" name="Рисунок 3" descr="0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3357562"/>
            <a:ext cx="257176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9" descr="Book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571876"/>
            <a:ext cx="2214578" cy="2324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857488" y="5429264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Куб и его изображение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285730"/>
          <a:ext cx="8143932" cy="5929351"/>
        </p:xfrm>
        <a:graphic>
          <a:graphicData uri="http://schemas.openxmlformats.org/drawingml/2006/table">
            <a:tbl>
              <a:tblPr/>
              <a:tblGrid>
                <a:gridCol w="846018"/>
                <a:gridCol w="5202242"/>
                <a:gridCol w="2095672"/>
              </a:tblGrid>
              <a:tr h="4623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Группа 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ответы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70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рассмотреть куб и выяснить, что является ребром куба? просчитать их  и выяснить  сколько ребер выходит из вершины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3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Сколько ребер   куба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3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Ребро  куба    -         это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3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Ребра куба  между собой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365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Вывод: 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2365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Отметить на рисунке  цветными карандашами  ребра  куба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68065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4357694"/>
            <a:ext cx="1343025" cy="1143000"/>
          </a:xfrm>
          <a:prstGeom prst="rect">
            <a:avLst/>
          </a:prstGeom>
          <a:noFill/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4286256"/>
            <a:ext cx="1343025" cy="1143000"/>
          </a:xfrm>
          <a:prstGeom prst="rect">
            <a:avLst/>
          </a:prstGeom>
          <a:noFill/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4357694"/>
            <a:ext cx="1343025" cy="1143000"/>
          </a:xfrm>
          <a:prstGeom prst="rect">
            <a:avLst/>
          </a:prstGeom>
          <a:noFill/>
        </p:spPr>
      </p:pic>
      <p:pic>
        <p:nvPicPr>
          <p:cNvPr id="23553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4357694"/>
            <a:ext cx="1343025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861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Задание №4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Практическая часть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Учащиеся выполняют чертёж куба на линованной бумаге.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00100" y="857232"/>
          <a:ext cx="7643866" cy="5500726"/>
        </p:xfrm>
        <a:graphic>
          <a:graphicData uri="http://schemas.openxmlformats.org/drawingml/2006/table">
            <a:tbl>
              <a:tblPr/>
              <a:tblGrid>
                <a:gridCol w="6867860"/>
                <a:gridCol w="776006"/>
              </a:tblGrid>
              <a:tr h="63225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критерия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523">
                <a:tc gridSpan="2"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Работа по карточке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5024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</a:rPr>
                        <a:t>Правильно дан ответ на вопрос №1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703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</a:rPr>
                        <a:t>Правильно дан ответ на вопрос №2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776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Правильно дан ответ на вопрос №3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675">
                <a:tc gridSpan="2">
                  <a:txBody>
                    <a:bodyPr/>
                    <a:lstStyle/>
                    <a:p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5523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Активность работы всех членов группы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002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Четкость и грамотность математического языка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002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Правильно сделан вывод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523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Соблюдение регламента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045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Штрафные баллы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 (нарушение правил ведения дискуссии, некорректность поведения и т.д.)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    -1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675"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643042" y="285728"/>
            <a:ext cx="45005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Критерии оценок работы групп.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68874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Подготовительный этап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Группам выдаются песочные часы.( на каждый этап отводится время для обсуждения и вывода)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Назначается жюри(заполняют бланк «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Критерии оценок работы групп»)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Назначаются старшие групп.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Задания выдаются из кейса  старшим групп в конверте.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/>
              <a:t>Математика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786454"/>
          </a:xfrm>
        </p:spPr>
        <p:txBody>
          <a:bodyPr>
            <a:normAutofit fontScale="47500" lnSpcReduction="20000"/>
          </a:bodyPr>
          <a:lstStyle/>
          <a:p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sz="4200" b="1" dirty="0">
                <a:latin typeface="Times New Roman" pitchFamily="18" charset="0"/>
                <a:cs typeface="Times New Roman" pitchFamily="18" charset="0"/>
              </a:rPr>
              <a:t>«Куб и его изображение» </a:t>
            </a:r>
            <a:endParaRPr lang="ru-RU" sz="4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200" b="1" dirty="0">
                <a:latin typeface="Times New Roman" pitchFamily="18" charset="0"/>
                <a:cs typeface="Times New Roman" pitchFamily="18" charset="0"/>
              </a:rPr>
              <a:t>Вид кейса: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 обучающий</a:t>
            </a:r>
          </a:p>
          <a:p>
            <a:r>
              <a:rPr lang="ru-RU" sz="4200" b="1" dirty="0">
                <a:latin typeface="Times New Roman" pitchFamily="18" charset="0"/>
                <a:cs typeface="Times New Roman" pitchFamily="18" charset="0"/>
              </a:rPr>
              <a:t>Тип кейса: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 исследовательский кейс</a:t>
            </a:r>
          </a:p>
          <a:p>
            <a:r>
              <a:rPr lang="ru-RU" sz="4200" b="1" dirty="0">
                <a:latin typeface="Times New Roman" pitchFamily="18" charset="0"/>
                <a:cs typeface="Times New Roman" pitchFamily="18" charset="0"/>
              </a:rPr>
              <a:t>Содержание кейса </a:t>
            </a:r>
            <a:endParaRPr lang="ru-RU" sz="4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200" b="1" dirty="0">
                <a:latin typeface="Times New Roman" pitchFamily="18" charset="0"/>
                <a:cs typeface="Times New Roman" pitchFamily="18" charset="0"/>
              </a:rPr>
              <a:t>Задание:       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Мы с вами живем в мире, который неразрывно связан с геометрией. Нас окружает много предметов, которые подчиняются правилам геометрии :наш дом , любимые игрушки ,вещи , которыми мы пользуемся в повседневной жизни. Изучить куб.</a:t>
            </a:r>
          </a:p>
          <a:p>
            <a:r>
              <a:rPr lang="ru-RU" sz="4200" b="1" i="1" dirty="0"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sz="4200" i="1" dirty="0">
                <a:latin typeface="Times New Roman" pitchFamily="18" charset="0"/>
                <a:cs typeface="Times New Roman" pitchFamily="18" charset="0"/>
              </a:rPr>
              <a:t>– рассмотреть изображение куба, основные свойства куба и научиться изображать куб .</a:t>
            </a:r>
            <a:endParaRPr lang="ru-RU" sz="4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200" b="1" dirty="0">
                <a:latin typeface="Times New Roman" pitchFamily="18" charset="0"/>
                <a:cs typeface="Times New Roman" pitchFamily="18" charset="0"/>
              </a:rPr>
              <a:t>Проблема: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  к какому виду геометрических фигур можно отнести куб.</a:t>
            </a:r>
          </a:p>
          <a:p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Для решения проблемы учащиеся должны :</a:t>
            </a:r>
          </a:p>
          <a:p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-рассмотреть модель куба;</a:t>
            </a:r>
          </a:p>
          <a:p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- выяснить, из каких геометрически фигур построен куб;</a:t>
            </a:r>
          </a:p>
          <a:p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- как называются стороны куба( грани), отрезки( </a:t>
            </a:r>
            <a:r>
              <a:rPr lang="ru-RU" sz="4200" dirty="0" err="1">
                <a:latin typeface="Times New Roman" pitchFamily="18" charset="0"/>
                <a:cs typeface="Times New Roman" pitchFamily="18" charset="0"/>
              </a:rPr>
              <a:t>ребра,вершины</a:t>
            </a:r>
            <a:endParaRPr lang="ru-RU" sz="4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- свойства куба;</a:t>
            </a:r>
          </a:p>
          <a:p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- научиться выполнять чертёж куба.</a:t>
            </a:r>
          </a:p>
          <a:p>
            <a:r>
              <a:rPr lang="ru-RU" sz="4200" b="1" dirty="0" err="1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организовать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исследование  объекта, сбор и изучение  информации о кубе.</a:t>
            </a:r>
          </a:p>
          <a:p>
            <a:pPr>
              <a:buNone/>
            </a:pPr>
            <a:endParaRPr lang="ru-RU" sz="4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850112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Работа в группах.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Затем организуется работа в подгруппах по поиску решения поставленной проблемы. Группам предлагается оформить карточку-задание.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Обсуждение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На следующем этапе организуется обсуждение вариантов решений  в группах. Каждая из групп поочередно работает над заданием. Все выводы заносит в таблицу.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Вывод.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Преподаватель совместно с учащимися делает выводы, опираясь на презентованные группами варианты решений, подводятся итоги занятия.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Практическая часть.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Учащиеся выполняют индивидуально чертёж.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Рефлексия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 завершение проводится рефлексия.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50083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РАБОТА С  КЕЙСОМ: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Кейс предоставляется ученикам непосредственно на занятии.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Задание №1.Вопросы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для обсуждения: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Какие фигуры называются многоугольниками?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На какие группы можно разделить многоугольниками?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-Назовите свойства прямоугольника, четырехугольника, квадрата?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Что необходимо учитывать при выборе материалов?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Посмотрите на чертёж. Что изображено на чертеже? (Фигуры)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Какая фигура лишняя и почему? (Круг – он без углов, треугольник – у него 3 угла, ромб – нет прямых углов)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Какие геометрические фигуры остались? (Прямоугольник и квадрат)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14620"/>
            <a:ext cx="8229600" cy="3143272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Посмотрите на чертёж. Что изображено на чертеже? (Фигуры)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Какая фигура лишняя и почему? (Круг – он без углов, треугольник – у него 3 угла, ромб – нет прямых углов)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Какие геометрические фигуры остались? (Прямоугольник и квадрат)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prostatitusnet.ru/wp-content/uploads/media/%D0%9A%D0%BE%D0%BD%D1%81%D0%BF%D0%B5%D0%BA%D1%82-%D1%83%D1%80%D0%BE%D0%BA%D0%B0-%D0%BF%D0%BE-%D0%BC%D0%B0%D1%82%D0%B5%D0%BC%D0%B0%D1%82%D0%B8%D0%BA%D0%B5_17694/image3.jpe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285860"/>
            <a:ext cx="442915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71472" y="785794"/>
            <a:ext cx="2786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Задание №2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857232"/>
          <a:ext cx="8072493" cy="5708395"/>
        </p:xfrm>
        <a:graphic>
          <a:graphicData uri="http://schemas.openxmlformats.org/drawingml/2006/table">
            <a:tbl>
              <a:tblPr/>
              <a:tblGrid>
                <a:gridCol w="1029113"/>
                <a:gridCol w="6328126"/>
                <a:gridCol w="715254"/>
              </a:tblGrid>
              <a:tr h="2883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ответы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9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рассмотреть стороны куба, просчитать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 воспользоваться материалом учебника У с. 23№62)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3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Сколько сторон у куба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3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Грань куба -       это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3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 ли грани куба равны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329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Вывод: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01762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Отметить на рисунке  цветными карандашами  грани куба </a:t>
                      </a: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357694"/>
            <a:ext cx="1175155" cy="1000132"/>
          </a:xfrm>
          <a:prstGeom prst="rect">
            <a:avLst/>
          </a:prstGeom>
          <a:noFill/>
        </p:spPr>
      </p:pic>
      <p:pic>
        <p:nvPicPr>
          <p:cNvPr id="19457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4357694"/>
            <a:ext cx="1343025" cy="1143000"/>
          </a:xfrm>
          <a:prstGeom prst="rect">
            <a:avLst/>
          </a:prstGeom>
          <a:noFill/>
        </p:spPr>
      </p:pic>
      <p:pic>
        <p:nvPicPr>
          <p:cNvPr id="7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4286256"/>
            <a:ext cx="1343025" cy="1143000"/>
          </a:xfrm>
          <a:prstGeom prst="rect">
            <a:avLst/>
          </a:prstGeom>
          <a:noFill/>
        </p:spPr>
      </p:pic>
      <p:pic>
        <p:nvPicPr>
          <p:cNvPr id="8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4357694"/>
            <a:ext cx="1343025" cy="1143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85786" y="285728"/>
            <a:ext cx="7929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Задание №3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(А.Л.Чекин ,учебник математики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3 класс)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142976" y="285728"/>
          <a:ext cx="7643866" cy="5929355"/>
        </p:xfrm>
        <a:graphic>
          <a:graphicData uri="http://schemas.openxmlformats.org/drawingml/2006/table">
            <a:tbl>
              <a:tblPr/>
              <a:tblGrid>
                <a:gridCol w="794069"/>
                <a:gridCol w="4882806"/>
                <a:gridCol w="1966991"/>
              </a:tblGrid>
              <a:tr h="4802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Группа 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ответы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8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рассмотреть стороны куба( воспользоваться материалом учебника У с. 23№62)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7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Сколько рёбер у куба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7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Сколько ребер выходит из вершины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7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Что является ребром куба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7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Вывод: 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273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Вывод: 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11814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Отметить на рисунке  цветными карандашами  рёбра куба </a:t>
                      </a: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5000636"/>
            <a:ext cx="1343025" cy="1143000"/>
          </a:xfrm>
          <a:prstGeom prst="rect">
            <a:avLst/>
          </a:prstGeom>
          <a:noFill/>
        </p:spPr>
      </p:pic>
      <p:pic>
        <p:nvPicPr>
          <p:cNvPr id="20481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5072074"/>
            <a:ext cx="1343025" cy="1143000"/>
          </a:xfrm>
          <a:prstGeom prst="rect">
            <a:avLst/>
          </a:prstGeom>
          <a:noFill/>
        </p:spPr>
      </p:pic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5072074"/>
            <a:ext cx="1343025" cy="1143000"/>
          </a:xfrm>
          <a:prstGeom prst="rect">
            <a:avLst/>
          </a:prstGeom>
          <a:noFill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5072074"/>
            <a:ext cx="1343025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357163"/>
          <a:ext cx="8143931" cy="6310917"/>
        </p:xfrm>
        <a:graphic>
          <a:graphicData uri="http://schemas.openxmlformats.org/drawingml/2006/table">
            <a:tbl>
              <a:tblPr/>
              <a:tblGrid>
                <a:gridCol w="846018"/>
                <a:gridCol w="5202241"/>
                <a:gridCol w="2095672"/>
              </a:tblGrid>
              <a:tr h="4067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Группа 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ответы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0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рассмотреть стороны куба, просчитать их  и выяснить какой фигурой  является  грань куба, определить все ли грани куба равны между собой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7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Сколько сторон у куба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7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Грань куба    -         это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7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Все грани куба-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759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Вывод: 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6759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Отметить на рисунке  цветными карандашами  стороны куба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76081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857760"/>
            <a:ext cx="1343025" cy="1143000"/>
          </a:xfrm>
          <a:prstGeom prst="rect">
            <a:avLst/>
          </a:prstGeom>
          <a:noFill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929198"/>
            <a:ext cx="1343025" cy="1143000"/>
          </a:xfrm>
          <a:prstGeom prst="rect">
            <a:avLst/>
          </a:prstGeom>
          <a:noFill/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5000636"/>
            <a:ext cx="1343025" cy="1143000"/>
          </a:xfrm>
          <a:prstGeom prst="rect">
            <a:avLst/>
          </a:prstGeom>
          <a:noFill/>
        </p:spPr>
      </p:pic>
      <p:pic>
        <p:nvPicPr>
          <p:cNvPr id="21505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4929198"/>
            <a:ext cx="1343025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617</Words>
  <Application>Microsoft Office PowerPoint</Application>
  <PresentationFormat>Экран (4:3)</PresentationFormat>
  <Paragraphs>130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« Кейс -технологии» на уроке математики  </vt:lpstr>
      <vt:lpstr>Подготовительный этап Группам выдаются песочные часы.( на каждый этап отводится время для обсуждения и вывода) Назначается жюри(заполняют бланк «Критерии оценок работы групп») Назначаются старшие групп. Задания выдаются из кейса  старшим групп в конверте.</vt:lpstr>
      <vt:lpstr>Математика</vt:lpstr>
      <vt:lpstr>Слайд 4</vt:lpstr>
      <vt:lpstr>Слайд 5</vt:lpstr>
      <vt:lpstr>- Посмотрите на чертёж. Что изображено на чертеже? (Фигуры) - Какая фигура лишняя и почему? (Круг – он без углов, треугольник – у него 3 угла, ромб – нет прямых углов) - Какие геометрические фигуры остались? (Прямоугольник и квадрат)</vt:lpstr>
      <vt:lpstr>Слайд 7</vt:lpstr>
      <vt:lpstr>Слайд 8</vt:lpstr>
      <vt:lpstr>Слайд 9</vt:lpstr>
      <vt:lpstr>Слайд 10</vt:lpstr>
      <vt:lpstr> Задание №4 Практическая часть Учащиеся выполняют чертёж куба на линованной бумаге. </vt:lpstr>
      <vt:lpstr>Слайд 12</vt:lpstr>
    </vt:vector>
  </TitlesOfParts>
  <Company>МОУ "СОШ№61"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 Кейс -технологии» на уроке математики</dc:title>
  <dc:creator>Ирина</dc:creator>
  <cp:lastModifiedBy>Оля</cp:lastModifiedBy>
  <cp:revision>37</cp:revision>
  <dcterms:created xsi:type="dcterms:W3CDTF">2015-11-04T20:20:41Z</dcterms:created>
  <dcterms:modified xsi:type="dcterms:W3CDTF">2019-03-17T07:21:02Z</dcterms:modified>
</cp:coreProperties>
</file>